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fa-I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BAF-9AF1-6578-9C16-AA3CB040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06C80-36E6-A99C-0E95-4257ADE1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FAF5-CE61-4931-8875-BD112B751028}" type="datetimeFigureOut">
              <a:rPr lang="fa-IR" smtClean="0"/>
              <a:t>02/05/1447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B84CE-EFEF-B8E9-BAF4-681A4205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7522-FD4E-35D5-80AB-858DB901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D92F-0843-4A2E-8B66-E012F7D7A53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7990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1AC1EC-D572-A06F-0783-2F093581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B3935-E0BA-6C3B-983B-D1163AECB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0E1DB-831A-FBDB-5143-139427CB8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FAF5-CE61-4931-8875-BD112B751028}" type="datetimeFigureOut">
              <a:rPr lang="fa-IR" smtClean="0"/>
              <a:t>02/05/1447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C51E-C67C-1BF3-C0C1-2609731F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0310-A524-A567-9909-BD7E2E75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D92F-0843-4A2E-8B66-E012F7D7A53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185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15B5F2-D034-05BB-24B9-F3960C95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شکار فرصت های واقعی</a:t>
            </a:r>
            <a:br>
              <a:rPr lang="fa-IR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</a:br>
            <a:r>
              <a:rPr lang="fa-IR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بــــا داده، نه بــــا شانس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BCB2A-40C0-4F82-69F9-BC205FF08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210A6F-F6C5-A872-362B-0D3E76EE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زمینه های تکمیلی و مرتبط به هوش مصنوعی</a:t>
            </a:r>
            <a:endParaRPr lang="fa-IR"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0CAC9-6580-8A78-0916-8575767AC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58BCC1-6FF3-D7E7-4BFE-71BD7293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fa-IR" sz="1800" b="0">
              <a:latin typeface="Yekan Bakh" panose="00000500000000000000" pitchFamily="50" charset="-78"/>
              <a:ea typeface="Arial"/>
              <a:cs typeface="Yekan Bakh" panose="00000500000000000000" pitchFamily="50" charset="-78"/>
              <a:sym typeface="Arial"/>
            </a:endParaRPr>
          </a:p>
          <a:p>
            <a:pPr marL="0" lvl="0" indent="0" algn="r" rtl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lang="fa-IR" sz="1800" b="0">
              <a:latin typeface="Yekan Bakh" panose="00000500000000000000" pitchFamily="50" charset="-78"/>
              <a:ea typeface="Arial"/>
              <a:cs typeface="Yekan Bakh" panose="00000500000000000000" pitchFamily="50" charset="-78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BAD97-6C09-B97F-8E4D-4C7B070DD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F09293-4955-5C94-9E3E-6054C516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کاربردهای مهم هوش مصنوعی در اقتصاد و کسب‌وکار 1</a:t>
            </a: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lang="fa-IR"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92AEE-0165-FEAE-87EB-859E91826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4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06C96F-853F-27D9-BA46-188EE4AA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کاربردهای مهم هوش مصنوعی در اقتصاد و کسب‌وکار 2</a:t>
            </a: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lang="fa-IR"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7D3E3-FD7C-C7F6-7AEB-F323B9D42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CD3066-529F-55E7-0C01-06B85A2E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800EA-2568-06F5-035F-C32EA7CC81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908E6D-AC9C-826F-64EC-A722D139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D0536-9395-79B9-ED9B-AE0D825AC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EF908A-B204-833E-A8C8-36B3687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A8BF7-64EB-18F9-2D8F-B4AC824019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0C6DFE-BB3D-3179-8117-B3FA6272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5980E-03A7-2D01-7AD6-9DA13ACF5A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1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B4EC24-CDA7-007A-60AF-2CD33413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8BDD8-0B75-8093-0FB9-5324C5E66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D8B1C2-EA86-7359-2DCA-8E8FE41A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E419D-9DC9-424D-736F-AD42A8E4A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9CE699-0A21-B993-6E31-E35B6E7A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r" rtl="1">
              <a:spcAft>
                <a:spcPts val="1600"/>
              </a:spcAft>
            </a:pPr>
            <a:r>
              <a:rPr lang="fa-IR" sz="3600" spc="3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هدف دوره آموزشی- جلسه اول</a:t>
            </a:r>
            <a:endParaRPr lang="fa-IR" sz="2400">
              <a:latin typeface="Yekan Bakh" panose="00000500000000000000" pitchFamily="50" charset="-78"/>
              <a:ea typeface="Arial"/>
              <a:cs typeface="Yekan Bakh" panose="00000500000000000000" pitchFamily="50" charset="-78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F3C8DE-A28A-ED35-A7E8-5497F9E790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2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3B8B1B-E65A-64A9-B923-0F40F2B4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5554C-8CC9-353E-1AAD-D7A8A7209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18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F4D68F-E5E0-3277-C6A4-DEA30D36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1BC84-E26E-357E-D058-1FA468FF5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429EE5-5F14-63D9-600B-21E1F4A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F193-BEDB-3B80-77ED-6299FEB04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25DA61-45CA-A275-D4C7-8E89BBFD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62174-69F7-95A8-748D-0ED0FFB9C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E0C67C-4690-14AE-88D4-4091043C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45B99-57FD-08AB-37E5-FDD76FA879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FE6E3A-5C0E-7653-3864-A8F1E94B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D984E-1641-0A32-06AA-D682A0E39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44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24F714-860E-DA34-2E79-D355971D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6F175-316A-8F05-2E26-8E90B5D80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3C1F47-907E-B0EE-BB4C-22A6B212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8FB30-BEB2-ECE8-D256-5C1641A9EA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DBF674-B3DD-7713-AEE3-B9B1CF87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r" rtl="1">
              <a:spcAft>
                <a:spcPts val="1600"/>
              </a:spcAft>
            </a:pPr>
            <a:r>
              <a:rPr lang="en-GB" sz="2400">
                <a:solidFill>
                  <a:srgbClr val="24428D"/>
                </a:solidFill>
                <a:latin typeface="Helvetica Neue Medium Extended" pitchFamily="50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KPI</a:t>
            </a:r>
            <a:r>
              <a:rPr lang="fa-IR" sz="2400">
                <a:solidFill>
                  <a:srgbClr val="24428D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ها و نتایج مورد انتظار</a:t>
            </a:r>
            <a:endParaRPr lang="fa-IR" sz="1600">
              <a:solidFill>
                <a:srgbClr val="24428D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EE56-6D56-0005-A792-ACA94923A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0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FDD208-A3CF-B001-F326-01563613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3EBC9-E281-BEB8-E1ED-7F808FF34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19B4CD-F96A-5D1A-AF5A-A08052BB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8A5A4-EE7A-4914-332B-83BF06C350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8C83F-822F-E9E5-E769-31880533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8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معرفی پلتفرم هوش مصنوعی ماهر مشاوران</a:t>
            </a:r>
            <a:endParaRPr lang="fa-IR" sz="1600">
              <a:solidFill>
                <a:schemeClr val="bg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7A8B5-9F50-CA88-4447-6B9C380D9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E6B543-0CFF-0EEA-6469-981343F0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a-IR" sz="2800">
                <a:solidFill>
                  <a:schemeClr val="lt1"/>
                </a:solidFill>
                <a:latin typeface="Yekan Bakh ExtraBold" panose="00000900000000000000" pitchFamily="50" charset="-78"/>
                <a:ea typeface="Vazirmatn"/>
                <a:cs typeface="Yekan Bakh ExtraBold" panose="00000900000000000000" pitchFamily="50" charset="-78"/>
                <a:sym typeface="Vazirmatn"/>
              </a:rPr>
              <a:t>باسپاس از حسن توجه شما</a:t>
            </a:r>
          </a:p>
          <a:p>
            <a:pPr marL="0" lvl="0" indent="0" algn="ctr" rtl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lang="fa-IR" sz="2060">
                <a:solidFill>
                  <a:schemeClr val="lt1"/>
                </a:solidFill>
                <a:latin typeface="Yekan Bakh ExtraBold" panose="00000900000000000000" pitchFamily="50" charset="-78"/>
                <a:ea typeface="Vazirmatn"/>
                <a:cs typeface="Yekan Bakh ExtraBold" panose="00000900000000000000" pitchFamily="50" charset="-78"/>
                <a:sym typeface="Vazirmatn"/>
              </a:rPr>
              <a:t> تیم ماهر مشاوران</a:t>
            </a:r>
            <a:endParaRPr lang="fa-IR" sz="2060" dirty="0">
              <a:solidFill>
                <a:schemeClr val="lt1"/>
              </a:solidFill>
              <a:latin typeface="Yekan Bakh ExtraBold" panose="00000900000000000000" pitchFamily="50" charset="-78"/>
              <a:ea typeface="Vazirmatn"/>
              <a:cs typeface="Yekan Bakh ExtraBold" panose="00000900000000000000" pitchFamily="50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22F4C-1B33-68C3-A2DB-7F9B0B790F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3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3BA687-990E-CF66-9080-EEFD07A6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36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هوش مصنوعی چیست؟</a:t>
            </a:r>
            <a:endParaRPr lang="fa-IR" sz="24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7B6E-AEC5-D1B0-7AD2-7F4E568B1E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4A9C39-249F-484B-444F-86D22E45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تاریخچه</a:t>
            </a:r>
            <a:endParaRPr lang="fa-IR"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6B2C1-BFFE-92A0-99B0-7B2840182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CBA90E-FDAE-A358-9DEE-51F8DCEC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36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مصنوعی یا</a:t>
            </a:r>
            <a:r>
              <a:rPr lang="fa-IR" sz="36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</a:t>
            </a:r>
            <a:r>
              <a:rPr lang="en-GB" sz="36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Artificial</a:t>
            </a:r>
            <a:endParaRPr lang="en-GB" sz="3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095F9-4433-C054-CADF-ABE6600DD9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3FFD6F-858B-1C74-0EE1-717B0D27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4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هوش یا </a:t>
            </a:r>
            <a:r>
              <a:rPr lang="en-GB" sz="24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Intelligence</a:t>
            </a:r>
            <a:endParaRPr lang="en-GB" sz="24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2B429-0E15-48FC-EA5A-7C58E2D57E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DFE326-632E-72AE-C806-1B0DC0A0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چرا هوش مصنوعی اکنون یک ضرورت است و نه یک انتخاب</a:t>
            </a:r>
            <a:endParaRPr lang="fa-IR"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AB7C3-5A8C-24DC-9EBA-6AA036418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1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014607-CD52-5E21-90F0-7641BD08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زمینه های تکمیلی و مرتبط به هوش مصنوعی</a:t>
            </a:r>
            <a:endParaRPr lang="fa-IR"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B7163-FF6D-5E68-CE53-6BA7B23F00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On-screen Show (16:9)</PresentationFormat>
  <Paragraphs>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Acumin Variable Concept Wide Bl</vt:lpstr>
      <vt:lpstr>Arial</vt:lpstr>
      <vt:lpstr>Calibri</vt:lpstr>
      <vt:lpstr>Calibri Light</vt:lpstr>
      <vt:lpstr>Diba</vt:lpstr>
      <vt:lpstr>Helvetica Neue Medium Extended</vt:lpstr>
      <vt:lpstr>Yekan Bakh</vt:lpstr>
      <vt:lpstr>Yekan Bakh ExtraBold</vt:lpstr>
      <vt:lpstr>Office Theme</vt:lpstr>
      <vt:lpstr>شکار فرصت های واقعی  بــــا داده، نه بــــا شانس</vt:lpstr>
      <vt:lpstr>هدف دوره آموزشی- جلسه اول</vt:lpstr>
      <vt:lpstr>PowerPoint Presentation</vt:lpstr>
      <vt:lpstr>هوش مصنوعی چیست؟</vt:lpstr>
      <vt:lpstr>تاریخچه</vt:lpstr>
      <vt:lpstr>مصنوعی یا Artificial</vt:lpstr>
      <vt:lpstr>هوش یا Intelligence</vt:lpstr>
      <vt:lpstr>چرا هوش مصنوعی اکنون یک ضرورت است و نه یک انتخاب</vt:lpstr>
      <vt:lpstr>زمینه های تکمیلی و مرتبط به هوش مصنوعی</vt:lpstr>
      <vt:lpstr>زمینه های تکمیلی و مرتبط به هوش مصنوعی</vt:lpstr>
      <vt:lpstr> </vt:lpstr>
      <vt:lpstr>کاربردهای مهم هوش مصنوعی در اقتصاد و کسب‌وکار 1 </vt:lpstr>
      <vt:lpstr>کاربردهای مهم هوش مصنوعی در اقتصاد و کسب‌وکار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KPIها و نتایج مورد انتظار</vt:lpstr>
      <vt:lpstr>PowerPoint Presentation</vt:lpstr>
      <vt:lpstr>معرفی پلتفرم هوش مصنوعی ماهر مشاوران</vt:lpstr>
      <vt:lpstr>باسپاس از حسن توجه شما  تیم ماهر مشاوران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zahra javan</dc:creator>
  <cp:lastModifiedBy>zahra javan</cp:lastModifiedBy>
  <cp:revision>1</cp:revision>
  <dcterms:created xsi:type="dcterms:W3CDTF">2025-10-22T22:16:48Z</dcterms:created>
  <dcterms:modified xsi:type="dcterms:W3CDTF">2025-10-22T22:16:48Z</dcterms:modified>
</cp:coreProperties>
</file>